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9" r:id="rId5"/>
    <p:sldId id="258" r:id="rId6"/>
    <p:sldId id="261" r:id="rId7"/>
    <p:sldId id="260" r:id="rId8"/>
    <p:sldId id="263" r:id="rId9"/>
    <p:sldId id="264" r:id="rId10"/>
    <p:sldId id="266" r:id="rId11"/>
    <p:sldId id="267" r:id="rId12"/>
    <p:sldId id="268" r:id="rId13"/>
    <p:sldId id="265" r:id="rId14"/>
    <p:sldId id="269" r:id="rId15"/>
    <p:sldId id="270" r:id="rId16"/>
    <p:sldId id="271" r:id="rId17"/>
    <p:sldId id="272" r:id="rId18"/>
    <p:sldId id="275" r:id="rId19"/>
    <p:sldId id="274" r:id="rId20"/>
    <p:sldId id="273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6" autoAdjust="0"/>
    <p:restoredTop sz="94660"/>
  </p:normalViewPr>
  <p:slideViewPr>
    <p:cSldViewPr>
      <p:cViewPr>
        <p:scale>
          <a:sx n="100" d="100"/>
          <a:sy n="100" d="100"/>
        </p:scale>
        <p:origin x="-1002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3B40A64-B47F-4091-B606-0724AA41DEA2}" type="datetimeFigureOut">
              <a:rPr lang="fr-CA" smtClean="0"/>
              <a:t>2015-06-17</a:t>
            </a:fld>
            <a:endParaRPr lang="fr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5F3A59A-FAC6-4A25-9C12-40337E17F91B}" type="slidenum">
              <a:rPr lang="fr-CA" smtClean="0"/>
              <a:t>‹N°›</a:t>
            </a:fld>
            <a:endParaRPr lang="fr-C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La Terre mère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12976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Turquie - 2014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55776" y="5373216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4800" b="1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Cappadoce (Turquie)</a:t>
            </a:r>
            <a:endParaRPr lang="fr-CA" sz="4800" b="1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32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Birmanie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496" y="537321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lang="fr-CA" sz="48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êcheur </a:t>
            </a:r>
            <a:r>
              <a:rPr lang="fr-CA" sz="4800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du </a:t>
            </a:r>
            <a:r>
              <a:rPr lang="fr-CA" sz="4800" b="1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lac </a:t>
            </a:r>
            <a:r>
              <a:rPr lang="fr-CA" sz="48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Inlé</a:t>
            </a:r>
            <a:r>
              <a:rPr lang="fr-CA" sz="48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CA" sz="4800" b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(Birmanie)</a:t>
            </a:r>
            <a:endParaRPr lang="fr-CA" sz="48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31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Jardin de fleurs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26" name="Picture 2" descr="C:\Users\Utilisateur\Pictures\APRES-INRS\Michel Leclerc - Jardin de fleu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65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La souris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ZoneTexte 5"/>
          <p:cNvSpPr txBox="1"/>
          <p:nvPr/>
        </p:nvSpPr>
        <p:spPr>
          <a:xfrm>
            <a:off x="35496" y="5589240"/>
            <a:ext cx="40324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48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 souris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16016" y="5373216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48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Le </a:t>
            </a:r>
            <a:r>
              <a:rPr lang="fr-CA" sz="4800" b="1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chat Pruneau</a:t>
            </a:r>
            <a:endParaRPr lang="fr-CA" sz="4800" b="1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14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The Garden of the Gods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51" name="Picture 3" descr="C:\Users\Utilisateur\Pictures\APRES-INRS\Michelle Bordeleau - The Garden of the Go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0" y="1485384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97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Effet miroir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3074" name="Picture 2" descr="C:\Users\Utilisateur\Pictures\APRES-INRS\Thérèse Chevant - Effet miro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5384"/>
            <a:ext cx="720041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8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Bazar en Inde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26" name="Picture 2" descr="C:\Users\Utilisateur\Pictures\Gaêtane Bélanger - Automne en Charlevo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563" y="-566568"/>
            <a:ext cx="10511028" cy="78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788024" y="3212976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50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Automne en Charlevoix</a:t>
            </a:r>
          </a:p>
        </p:txBody>
      </p:sp>
    </p:spTree>
    <p:extLst>
      <p:ext uri="{BB962C8B-B14F-4D97-AF65-F5344CB8AC3E}">
        <p14:creationId xmlns:p14="http://schemas.microsoft.com/office/powerpoint/2010/main" val="19247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Bazar en Inde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50" name="Picture 2" descr="C:\Users\Utilisateur\Pictures\Georges Drapeau - Clair de lune urb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24197"/>
            <a:ext cx="9190038" cy="57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835696" y="5733256"/>
            <a:ext cx="540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Clair de lune urbain </a:t>
            </a:r>
          </a:p>
        </p:txBody>
      </p:sp>
    </p:spTree>
    <p:extLst>
      <p:ext uri="{BB962C8B-B14F-4D97-AF65-F5344CB8AC3E}">
        <p14:creationId xmlns:p14="http://schemas.microsoft.com/office/powerpoint/2010/main" val="391518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Les Pyrénées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26" name="Picture 2" descr="C:\Users\Utilisateur\Pictures\APRES-INRS\Sylvie Doré - Les Pyréné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50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Les Pyrénées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Picture 2" descr="C:\Users\Utilisateur\Pictures\APRES-INRS - Concours\Françoise Labesse - Pana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" y="102824"/>
            <a:ext cx="8887968" cy="663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724128" y="5373216"/>
            <a:ext cx="2520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Panama</a:t>
            </a:r>
          </a:p>
        </p:txBody>
      </p:sp>
    </p:spTree>
    <p:extLst>
      <p:ext uri="{BB962C8B-B14F-4D97-AF65-F5344CB8AC3E}">
        <p14:creationId xmlns:p14="http://schemas.microsoft.com/office/powerpoint/2010/main" val="4364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Gaëtane</a:t>
            </a:r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 Bélanger</a:t>
            </a:r>
            <a:b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Le Château Frontenac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8" y="44624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87824" y="5661248"/>
            <a:ext cx="5904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 Château Frontenac</a:t>
            </a:r>
            <a:endParaRPr lang="fr-CA" sz="5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00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Grenouille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27" name="Picture 3" descr="C:\Users\Utilisateur\Pictures\APRES-INRS - Concours\Michel Leclerc - Grenou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Les Pyrénées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50" name="Picture 2" descr="C:\Users\Utilisateur\Pictures\APRES-INRS - Concours\Thérèse Chevant - Écureuil curieu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36" y="270848"/>
            <a:ext cx="8339328" cy="625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396" y="4869160"/>
            <a:ext cx="465807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5000" b="1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Écureuil</a:t>
            </a:r>
            <a:r>
              <a:rPr lang="fr-CA" sz="5600" b="1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+mj-ea"/>
                <a:cs typeface="+mj-cs"/>
              </a:rPr>
              <a:t> curieux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8006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Les Pyrénées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1026" name="Picture 2" descr="C:\Users\Utilisateur\Pictures\APRES-INRS\Sylvie Doré - Les Pyréné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ilisateur\Pictures\APRES-INRS - Concours\Jacques Pelletier - Zoo de San Die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549320"/>
            <a:ext cx="864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87224" y="4725144"/>
            <a:ext cx="476124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5000" b="1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Calibri"/>
              </a:rPr>
              <a:t>Zoo de San Diego</a:t>
            </a:r>
            <a:endParaRPr lang="fr-CA" sz="5000" dirty="0"/>
          </a:p>
        </p:txBody>
      </p:sp>
    </p:spTree>
    <p:extLst>
      <p:ext uri="{BB962C8B-B14F-4D97-AF65-F5344CB8AC3E}">
        <p14:creationId xmlns:p14="http://schemas.microsoft.com/office/powerpoint/2010/main" val="3631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Oie blanche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tilisateur\Pictures\APRES-INRS - Concours\Michel Leclerc - Oie blan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1224"/>
            <a:ext cx="6096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6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2050" name="Picture 2" descr="C:\Users\Utilisateur\Pictures\APRES-INRS - Concours\Françoise Labesse - Îles San B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8" y="939512"/>
            <a:ext cx="877824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43608" y="5877272"/>
            <a:ext cx="71287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5000" b="1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Îles San </a:t>
            </a:r>
            <a:r>
              <a:rPr lang="fr-CA" sz="5000" b="1" dirty="0" err="1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Blas</a:t>
            </a:r>
            <a:r>
              <a:rPr lang="fr-CA" sz="5000" b="1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CA" sz="50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 </a:t>
            </a:r>
            <a:r>
              <a:rPr lang="fr-CA" sz="5000" b="1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Panama</a:t>
            </a:r>
            <a:endParaRPr lang="fr-CA" sz="5000" b="1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74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tilisateur\Pictures\APRES-INRS - Concours\Gaëtane Bélanger - Vacances au bord de la 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17376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8000" y="-25062"/>
            <a:ext cx="8128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50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Vacances au bord de la mer </a:t>
            </a:r>
          </a:p>
        </p:txBody>
      </p:sp>
    </p:spTree>
    <p:extLst>
      <p:ext uri="{BB962C8B-B14F-4D97-AF65-F5344CB8AC3E}">
        <p14:creationId xmlns:p14="http://schemas.microsoft.com/office/powerpoint/2010/main" val="309164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Carte de Noël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768177"/>
            <a:ext cx="63627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-27384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Ronda (Malaga, Espagne)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592"/>
            <a:ext cx="9144000" cy="60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3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-14808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Fès (Maroc)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89384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0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La St-Patrick (Québec)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71800" y="5805264"/>
            <a:ext cx="6192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0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La St-Patrick à Québec</a:t>
            </a:r>
          </a:p>
        </p:txBody>
      </p:sp>
    </p:spTree>
    <p:extLst>
      <p:ext uri="{BB962C8B-B14F-4D97-AF65-F5344CB8AC3E}">
        <p14:creationId xmlns:p14="http://schemas.microsoft.com/office/powerpoint/2010/main" val="215745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Bazar en Inde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0" y="1397000"/>
            <a:ext cx="24257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7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-14808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Florence </a:t>
            </a:r>
            <a:r>
              <a:rPr lang="fr-CA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(Italie)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789384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779512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La souris</a:t>
            </a:r>
            <a:endParaRPr lang="fr-CA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5496" y="5373216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4800" b="1" dirty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</a:t>
            </a:r>
            <a:r>
              <a:rPr lang="fr-CA" sz="4800" b="1" dirty="0" smtClean="0">
                <a:solidFill>
                  <a:srgbClr val="FFFF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ouris en danger</a:t>
            </a:r>
            <a:endParaRPr lang="fr-CA" sz="4800" b="1" dirty="0">
              <a:solidFill>
                <a:srgbClr val="FFFF00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694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151</TotalTime>
  <Words>117</Words>
  <Application>Microsoft Office PowerPoint</Application>
  <PresentationFormat>Affichage à l'écran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Débit</vt:lpstr>
      <vt:lpstr>La Terre mère</vt:lpstr>
      <vt:lpstr>Gaëtane Bélanger Le Château Frontenac</vt:lpstr>
      <vt:lpstr>Carte de Noël</vt:lpstr>
      <vt:lpstr>Ronda (Malaga, Espagne)</vt:lpstr>
      <vt:lpstr>Fès (Maroc)</vt:lpstr>
      <vt:lpstr>La St-Patrick (Québec)</vt:lpstr>
      <vt:lpstr>Bazar en Inde</vt:lpstr>
      <vt:lpstr>Florence (Italie)</vt:lpstr>
      <vt:lpstr>La souris</vt:lpstr>
      <vt:lpstr>Turquie - 2014</vt:lpstr>
      <vt:lpstr>Birmanie</vt:lpstr>
      <vt:lpstr>Jardin de fleurs</vt:lpstr>
      <vt:lpstr>La souris</vt:lpstr>
      <vt:lpstr> The Garden of the Gods</vt:lpstr>
      <vt:lpstr>Effet miroir</vt:lpstr>
      <vt:lpstr>Bazar en Inde</vt:lpstr>
      <vt:lpstr>Bazar en Inde</vt:lpstr>
      <vt:lpstr>Les Pyrénées</vt:lpstr>
      <vt:lpstr>Les Pyrénées</vt:lpstr>
      <vt:lpstr>Grenouille</vt:lpstr>
      <vt:lpstr>Les Pyrénées</vt:lpstr>
      <vt:lpstr>Les Pyrénées</vt:lpstr>
      <vt:lpstr>Oie blanche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Terre mère</dc:title>
  <dc:creator>Utilisateur</dc:creator>
  <cp:lastModifiedBy>Utilisateur</cp:lastModifiedBy>
  <cp:revision>39</cp:revision>
  <dcterms:created xsi:type="dcterms:W3CDTF">2015-04-21T13:17:17Z</dcterms:created>
  <dcterms:modified xsi:type="dcterms:W3CDTF">2015-06-17T11:34:30Z</dcterms:modified>
</cp:coreProperties>
</file>